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08D51-38A4-4599-ADD7-33AF2B7A682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75C0D-80AC-4699-968C-495374254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429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B75C0D-80AC-4699-968C-4953742540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4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3E528-C549-9F72-1E81-018B02C1F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23827-6FEA-3725-AF7B-732774BC3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6AEE0-63E3-7786-A727-1A3C933F5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13289-37FF-F0FF-631E-D60CCE6DA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8CEA9-50CF-EC0E-5BE2-1E6B3F3F1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62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70F9B-AA5D-7F74-EED0-06719BAB1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BF863A-7799-A31F-DC80-387AD5257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82BF0-21EF-F5A0-9610-7F2E8D30F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96E81-F8A8-E8BD-AA5A-9B2565DDA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28ECF-9891-FD7A-1DFB-EB95FD327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22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EC082A-1403-2A06-4414-BC5CD4A59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9583C-5789-657B-5EEA-C83657A75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74CBB-C901-7098-F7D4-2162D367E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39E6A-18BB-D553-E9E5-B2216DE6A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55036-5BB8-39E4-468B-F5FDB8DD4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2C9D8-D131-DC46-EE6A-AE125B3F8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57F6F-6A62-6794-83D4-989CFB425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55A62-1F87-3A6C-64B3-22978BDEA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6B4353-43CC-9BEC-CB55-477C983A2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2379D-0CB4-15B0-4CB5-745E9E24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8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2EF9-59CC-FC02-7CDF-39375C561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E6471-47F9-0C57-13A4-D5E43F1D4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DEF24-A7EB-3A26-056C-D08DCBCDE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84F86-43BC-87B1-618D-E93A002E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61C33-A2D7-26D4-1A1A-CBE59BB6E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8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C2228-543A-5421-E80B-A83B65F4F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097AF-6B9A-C7D5-1F1E-2F020C561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89228C-C6B5-65C9-0DDB-0CD5DAE01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0F054-77C2-A662-44B6-3BF3CF367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81EF3-72EF-0076-12C5-EC874616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A07C9-8A13-993F-8ABD-FC594A4A9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309E8-BF9C-635C-878D-9A8BEB45D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923AF-D402-E3D5-0088-DE9D8A8C4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1427A1-5FDB-2DA0-BA8E-BDE4D8767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DED64-2253-47F1-A64E-48968A4DA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B1FC1A-898C-2EA3-63EC-5D57F39023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C1FB50-37BE-D8C7-FB39-43770682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937DA8-ED74-71A8-1CD8-E93E7FF0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6EAC3F-5B63-9EF5-506B-5D586400B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28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E109E-B2D0-78A4-8720-CBEA95C14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4DFBF6-A248-486C-84F3-C66132787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C44F03-434D-9BEA-9BE2-3DDB46B6F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68D963-EFEC-79D8-E0CA-2DB859BB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6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597745-F3FF-FF91-24A3-EC1058D3A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58F3A7-CF15-5759-B6FD-08FC5359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23E41-93DB-05EA-2B4D-AD0C9A56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4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634D1-5EA1-B14A-7E4D-CF8CBB116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1C1EE-218F-BE78-FA8F-CF8087C1E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E88D7A-1329-0D31-7ABB-EA70F913C1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A923D-560D-F1F3-181C-11F9400AC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389B92-45E1-C564-5E43-80156C60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7B923-3849-C741-7319-2B5034EE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1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9AC06-07AC-386F-62B5-B3C1500E4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842B33-3672-DA3B-4998-EB1E77F64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A57E5C-0748-9CFE-B945-098CC4117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B9037-955C-9710-FF0D-6F4D7B0D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187D7-31EA-6EE6-678E-CCCED9E23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3A2B27-30BE-D580-F236-4F7C54FA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5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B2909D-2A25-7CCB-F7F4-F3145D48A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42AB6-4D25-3822-137F-952F5F50E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D35CE-3FDA-BEAC-12A3-E72B6CBB5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E442A-734C-485F-B746-B49C1BE1EBE5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6975A-E55D-0A93-32EE-0BEA3F48B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C1528-D00C-FD59-E7CE-0252F2392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568F7-DE5B-41FB-A147-7C6376A2D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1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89F200-F8D9-61E7-7972-4372CC97546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0"/>
            <a:ext cx="12192000" cy="70284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4898AC-1774-1256-F14F-D9DBA6D99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75" y="319087"/>
            <a:ext cx="11830050" cy="621982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093FFECB-165F-712B-652A-EA396C9655B2}"/>
              </a:ext>
            </a:extLst>
          </p:cNvPr>
          <p:cNvSpPr/>
          <p:nvPr/>
        </p:nvSpPr>
        <p:spPr>
          <a:xfrm>
            <a:off x="1120877" y="2871018"/>
            <a:ext cx="255639" cy="1376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00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</dc:title>
  <dc:creator>Edgard Simon</dc:creator>
  <cp:lastModifiedBy>Edgard Simon</cp:lastModifiedBy>
  <cp:revision>10</cp:revision>
  <dcterms:created xsi:type="dcterms:W3CDTF">2023-09-18T12:06:46Z</dcterms:created>
  <dcterms:modified xsi:type="dcterms:W3CDTF">2023-10-23T17:21:29Z</dcterms:modified>
</cp:coreProperties>
</file>